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2833BA4-C43C-4833-8372-EFFC954E5EA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B56E965-1B41-45E0-B661-85A33920C5A3}" type="datetimeFigureOut">
              <a:rPr lang="en-US" smtClean="0"/>
              <a:t>9/15/2013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com/url?sa=i&amp;rct=j&amp;q=&amp;esrc=s&amp;frm=1&amp;source=images&amp;cd=&amp;cad=rja&amp;docid=orJKj6ArbY0kmM&amp;tbnid=n56Swa4ymDw6UM:&amp;ved=0CAUQjRw&amp;url=http%3A%2F%2Findustrie.economie-afrique.com%2Findustrie%2Flapres-petrole-sur-la-table%2F&amp;ei=ZdA1UqKlIsrA4AOd-IDYAw&amp;bvm=bv.52164340,d.dmg&amp;psig=AFQjCNF7C8Dd1Yfgk8VdGosasjur3H1GXw&amp;ust=1379344827060738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com/url?sa=i&amp;rct=j&amp;q=&amp;esrc=s&amp;frm=1&amp;source=images&amp;cd=&amp;cad=rja&amp;docid=ZHZ_clqpUDQQmM&amp;tbnid=nYY0vngSepeqvM:&amp;ved=0CAUQjRw&amp;url=http%3A%2F%2Fflagpedia.net%2Falgeria&amp;ei=7dY1Uq-5Gcjc4AOPi4HgDQ&amp;bvm=bv.52164340,d.dmg&amp;psig=AFQjCNHXAuNK0nj400Qb0DEawLDGXsLRDQ&amp;ust=1379346526944084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google.com/url?sa=i&amp;rct=j&amp;q=&amp;esrc=s&amp;frm=1&amp;source=images&amp;cd=&amp;cad=rja&amp;docid=QQlwKK7QBwqZ-M&amp;tbnid=PMDJgd1I86_apM:&amp;ved=0CAUQjRw&amp;url=http%3A%2F%2Fsoleildeminuit.canalblog.com%2Farchives%2F2011%2F11%2F05%2F22586715.html&amp;ei=LMo1UujxA9XI4AOJsIHoAQ&amp;bvm=bv.52164340,d.dmg&amp;psig=AFQjCNHiEpYPwoDmQ120lp_yRUmYoAEn9w&amp;ust=1379343258753900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AmNJx9heSjjYwM&amp;tbnid=4pU_NX1CNoGXYM:&amp;ved=0CAUQjRw&amp;url=http%3A%2F%2Fwww.frenchtruly.com%2Ftag%2Findependence%2F&amp;ei=8Mo1Ut-0J8Th4AOCkoCACQ&amp;bvm=bv.52164340,d.dmg&amp;psig=AFQjCNFOrY5QLrtxkZCq5NlPaTY43Sw3ng&amp;ust=137934342912794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OTzb6XdLSZ_dAM&amp;tbnid=oDia2L097oRoWM:&amp;ved=0CAUQjRw&amp;url=http%3A%2F%2Fwww.jassimtaqui.com%2F2011%2F10%2Falgerian-revolution-always-prevails.html&amp;ei=pMs1UvSnKq784AO4g4DYDg&amp;bvm=bv.52164340,d.dmg&amp;psig=AFQjCNHpSDZcHBNtQYDDzlW9T3u5gz7FBg&amp;ust=1379343638736191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&amp;esrc=s&amp;frm=1&amp;source=images&amp;cd=&amp;cad=rja&amp;docid=lS2q1puIfpbb5M&amp;tbnid=2hBg-Lf7ab1lrM:&amp;ved=0CAUQjRw&amp;url=http%3A%2F%2Fwww.vmapas.com%2FAfrica%2FAlgeria%2FAlgeria_Population_Map_1971.jpg%2Fmaps-en.html&amp;ei=CM01UpbTNs-x4APhwIH4Cw&amp;bvm=bv.52164340,d.dmg&amp;psig=AFQjCNHr3wbZLFmzRNxF3oPcIBrvhx06mg&amp;ust=1379343874414511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frm=1&amp;source=images&amp;cd=&amp;cad=rja&amp;docid=_V9veIrml-OOIM&amp;tbnid=UZfbJlvnTzCfZM:&amp;ved=0CAUQjRw&amp;url=http%3A%2F%2Fwww.4shared.com%2Fall-images%2FTiKehK0b%2Fshared.html&amp;ei=aMw1UqXjL9TC4APp4oH4BA&amp;bvm=bv.52164340,d.dmg&amp;psig=AFQjCNHPCuflfEljCHEvdXwbQmAFUrM_SQ&amp;ust=1379343798978724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google.com/url?sa=i&amp;rct=j&amp;q=&amp;esrc=s&amp;frm=1&amp;source=images&amp;cd=&amp;cad=rja&amp;docid=9b6iUZ1bgJ9LKM&amp;tbnid=ydX1x-PYMbDveM:&amp;ved=0CAUQjRw&amp;url=http%3A%2F%2Fwww.diplomatie.gouv.fr%2Ffr%2Fdossiers-pays%2Falgerie%2F&amp;ei=G841Uuy7NK754AOVt4CgAw&amp;bvm=bv.52164340,d.dmg&amp;psig=AFQjCNFawbMYovqKLEwqF1y7IRwM9HejAw&amp;ust=137934426387179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url?sa=i&amp;rct=j&amp;q=&amp;esrc=s&amp;frm=1&amp;source=images&amp;cd=&amp;cad=rja&amp;docid=pkuKx9uLY8SVwM&amp;tbnid=zj4UpRFknrVUSM:&amp;ved=0CAUQjRw&amp;url=http%3A%2F%2Fwww.cartograf.fr%2Fles-pays-algerie.php&amp;ei=ws81UqS2O_Gx4AOcjYD4CQ&amp;bvm=bv.52164340,d.dmg&amp;psig=AFQjCNEiuHiSDO7MVRST2c5P18pfDoRp8Q&amp;ust=1379344664689097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francophonie</a:t>
            </a:r>
            <a:endParaRPr lang="en-US" dirty="0" smtClean="0"/>
          </a:p>
          <a:p>
            <a:r>
              <a:rPr lang="en-US" dirty="0" err="1" smtClean="0"/>
              <a:t>Français</a:t>
            </a:r>
            <a:r>
              <a:rPr lang="en-US" dirty="0" smtClean="0"/>
              <a:t> IB11</a:t>
            </a:r>
          </a:p>
          <a:p>
            <a:r>
              <a:rPr lang="en-US" dirty="0" err="1" smtClean="0"/>
              <a:t>Exemple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présentation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543800" cy="4590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Les </a:t>
            </a:r>
            <a:r>
              <a:rPr lang="en-US" sz="3200" dirty="0" err="1" smtClean="0"/>
              <a:t>ressources</a:t>
            </a:r>
            <a:r>
              <a:rPr lang="en-US" sz="3200" dirty="0" smtClean="0"/>
              <a:t> </a:t>
            </a:r>
            <a:r>
              <a:rPr lang="en-US" sz="3200" dirty="0" err="1" smtClean="0"/>
              <a:t>naturelles</a:t>
            </a:r>
            <a:r>
              <a:rPr lang="en-US" sz="3200" dirty="0" smtClean="0"/>
              <a:t> </a:t>
            </a:r>
            <a:r>
              <a:rPr lang="en-US" sz="3200" dirty="0" err="1" smtClean="0"/>
              <a:t>d’Algérie</a:t>
            </a:r>
            <a:r>
              <a:rPr lang="en-US" sz="3200" dirty="0" smtClean="0"/>
              <a:t>, </a:t>
            </a:r>
            <a:r>
              <a:rPr lang="en-US" sz="3200" dirty="0" err="1" smtClean="0"/>
              <a:t>ce</a:t>
            </a:r>
            <a:r>
              <a:rPr lang="en-US" sz="3200" dirty="0" smtClean="0"/>
              <a:t> </a:t>
            </a:r>
            <a:r>
              <a:rPr lang="en-US" sz="3200" dirty="0" err="1" smtClean="0"/>
              <a:t>sont</a:t>
            </a:r>
            <a:r>
              <a:rPr lang="en-US" sz="3200" dirty="0" smtClean="0"/>
              <a:t> le </a:t>
            </a:r>
            <a:r>
              <a:rPr lang="en-US" sz="3200" dirty="0" err="1" smtClean="0"/>
              <a:t>pétrole</a:t>
            </a:r>
            <a:r>
              <a:rPr lang="en-US" sz="3200" dirty="0" smtClean="0"/>
              <a:t>, le </a:t>
            </a:r>
            <a:r>
              <a:rPr lang="en-US" sz="3200" dirty="0" err="1" smtClean="0"/>
              <a:t>gaz</a:t>
            </a:r>
            <a:r>
              <a:rPr lang="en-US" sz="3200" dirty="0" smtClean="0"/>
              <a:t> et le </a:t>
            </a:r>
            <a:r>
              <a:rPr lang="en-US" sz="3200" dirty="0" err="1" smtClean="0"/>
              <a:t>fer</a:t>
            </a:r>
            <a:r>
              <a:rPr lang="en-US" sz="3200" dirty="0" smtClean="0"/>
              <a:t>.</a:t>
            </a:r>
          </a:p>
        </p:txBody>
      </p:sp>
      <p:pic>
        <p:nvPicPr>
          <p:cNvPr id="9218" name="Picture 2" descr="http://economie-afrique.com/wp-content/uploads/2013/07/p%C3%A9trole-alg%C3%A9rie-610x250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1800"/>
            <a:ext cx="725119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6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620000" cy="4590288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drapeau</a:t>
            </a:r>
            <a:r>
              <a:rPr lang="en-US" dirty="0" smtClean="0"/>
              <a:t> </a:t>
            </a:r>
            <a:r>
              <a:rPr lang="en-US" dirty="0" err="1" smtClean="0"/>
              <a:t>d’Algérie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vert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 err="1" smtClean="0"/>
              <a:t>blanc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lune</a:t>
            </a:r>
            <a:r>
              <a:rPr lang="en-US" dirty="0" smtClean="0"/>
              <a:t> et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étoile</a:t>
            </a:r>
            <a:r>
              <a:rPr lang="en-US" dirty="0" smtClean="0"/>
              <a:t> rouges (</a:t>
            </a:r>
            <a:r>
              <a:rPr lang="en-US" dirty="0" err="1" smtClean="0"/>
              <a:t>symbole</a:t>
            </a:r>
            <a:r>
              <a:rPr lang="en-US" dirty="0" smtClean="0"/>
              <a:t> de </a:t>
            </a:r>
            <a:r>
              <a:rPr lang="en-US" dirty="0" err="1" smtClean="0"/>
              <a:t>l’Islam</a:t>
            </a:r>
            <a:r>
              <a:rPr lang="en-US" dirty="0" smtClean="0"/>
              <a:t>). </a:t>
            </a:r>
            <a:endParaRPr lang="en-US" dirty="0"/>
          </a:p>
        </p:txBody>
      </p:sp>
      <p:pic>
        <p:nvPicPr>
          <p:cNvPr id="11266" name="Picture 2" descr="http://flagpedia.net/data/flags/ultra/dz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743200"/>
            <a:ext cx="5410200" cy="36092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41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1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8" t="23561" r="3533" b="10269"/>
          <a:stretch/>
        </p:blipFill>
        <p:spPr bwMode="auto">
          <a:xfrm>
            <a:off x="326679" y="457200"/>
            <a:ext cx="787569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78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848600" cy="459028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L’Algérie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un pays francophone </a:t>
            </a:r>
            <a:r>
              <a:rPr lang="en-US" sz="3200" dirty="0" err="1" smtClean="0"/>
              <a:t>situé</a:t>
            </a:r>
            <a:r>
              <a:rPr lang="en-US" sz="3200" dirty="0" smtClean="0"/>
              <a:t> en </a:t>
            </a:r>
            <a:r>
              <a:rPr lang="en-US" sz="3200" dirty="0" err="1" smtClean="0"/>
              <a:t>Afrique</a:t>
            </a:r>
            <a:r>
              <a:rPr lang="en-US" sz="3200" dirty="0" smtClean="0"/>
              <a:t> du Nord entre le </a:t>
            </a:r>
            <a:r>
              <a:rPr lang="en-US" sz="3200" dirty="0" err="1" smtClean="0"/>
              <a:t>Maroc</a:t>
            </a:r>
            <a:r>
              <a:rPr lang="en-US" sz="3200" dirty="0" smtClean="0"/>
              <a:t> et la </a:t>
            </a:r>
            <a:r>
              <a:rPr lang="en-US" sz="3200" dirty="0" err="1" smtClean="0"/>
              <a:t>Tunisie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1026" name="Picture 2" descr="https://www.cia.gov/library/publications/the-world-factbook/graphics/locator/afr/ag_large_locator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3657600" cy="35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848600" cy="4590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capitale</a:t>
            </a:r>
            <a:r>
              <a:rPr lang="en-US" sz="3200" dirty="0" smtClean="0"/>
              <a:t> de </a:t>
            </a:r>
            <a:r>
              <a:rPr lang="en-US" sz="3200" dirty="0" err="1" smtClean="0"/>
              <a:t>l’Algérie</a:t>
            </a:r>
            <a:r>
              <a:rPr lang="en-US" sz="3200" dirty="0" smtClean="0"/>
              <a:t>,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la </a:t>
            </a:r>
            <a:r>
              <a:rPr lang="en-US" sz="3200" dirty="0" err="1" smtClean="0"/>
              <a:t>ville</a:t>
            </a:r>
            <a:r>
              <a:rPr lang="en-US" sz="3200" dirty="0" smtClean="0"/>
              <a:t> </a:t>
            </a:r>
            <a:r>
              <a:rPr lang="en-US" sz="3200" dirty="0" err="1" smtClean="0"/>
              <a:t>d’Alger</a:t>
            </a:r>
            <a:r>
              <a:rPr lang="en-US" sz="3200" dirty="0" smtClean="0"/>
              <a:t>.</a:t>
            </a:r>
          </a:p>
        </p:txBody>
      </p:sp>
      <p:pic>
        <p:nvPicPr>
          <p:cNvPr id="2052" name="Picture 4" descr="http://p3.storage.canalblog.com/39/33/881818/69822903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9682"/>
            <a:ext cx="6172200" cy="435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27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L’Algérie</a:t>
            </a:r>
            <a:r>
              <a:rPr lang="en-US" sz="3200" dirty="0" smtClean="0"/>
              <a:t> </a:t>
            </a:r>
            <a:r>
              <a:rPr lang="en-US" sz="3200" dirty="0" err="1" smtClean="0"/>
              <a:t>était</a:t>
            </a:r>
            <a:r>
              <a:rPr lang="en-US" sz="3200" dirty="0" smtClean="0"/>
              <a:t> </a:t>
            </a: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ancienne</a:t>
            </a:r>
            <a:r>
              <a:rPr lang="en-US" sz="3200" dirty="0" smtClean="0"/>
              <a:t> </a:t>
            </a:r>
            <a:r>
              <a:rPr lang="en-US" sz="3200" dirty="0" err="1" smtClean="0"/>
              <a:t>colonie</a:t>
            </a:r>
            <a:r>
              <a:rPr lang="en-US" sz="3200" dirty="0" smtClean="0"/>
              <a:t> de France.</a:t>
            </a:r>
          </a:p>
          <a:p>
            <a:r>
              <a:rPr lang="en-US" sz="3200" dirty="0" smtClean="0"/>
              <a:t>Le pays a </a:t>
            </a:r>
            <a:r>
              <a:rPr lang="en-US" sz="3200" dirty="0" err="1" smtClean="0"/>
              <a:t>obtenu</a:t>
            </a:r>
            <a:r>
              <a:rPr lang="en-US" sz="3200" dirty="0" smtClean="0"/>
              <a:t> son </a:t>
            </a:r>
            <a:r>
              <a:rPr lang="en-US" sz="3200" dirty="0" err="1" smtClean="0"/>
              <a:t>indépendance</a:t>
            </a:r>
            <a:r>
              <a:rPr lang="en-US" sz="3200" dirty="0" smtClean="0"/>
              <a:t> en 1962.</a:t>
            </a:r>
          </a:p>
        </p:txBody>
      </p:sp>
      <p:pic>
        <p:nvPicPr>
          <p:cNvPr id="7" name="Picture 2" descr="http://www.frenchtruly.com/wp-content/uploads/algerie_5.jpg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68780"/>
            <a:ext cx="3657600" cy="352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58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962400" cy="4590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 chef de </a:t>
            </a:r>
            <a:r>
              <a:rPr lang="en-US" sz="3200" dirty="0" err="1" smtClean="0"/>
              <a:t>L’Algérie</a:t>
            </a:r>
            <a:r>
              <a:rPr lang="en-US" sz="3200" dirty="0" smtClean="0"/>
              <a:t>,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le President </a:t>
            </a:r>
            <a:r>
              <a:rPr lang="en-US" sz="3200" dirty="0" err="1"/>
              <a:t>Abdelaziz</a:t>
            </a:r>
            <a:r>
              <a:rPr lang="en-US" sz="3200" dirty="0"/>
              <a:t> </a:t>
            </a:r>
            <a:r>
              <a:rPr lang="en-US" sz="3200" dirty="0" smtClean="0"/>
              <a:t>BOUTEFLIKA.</a:t>
            </a:r>
            <a:endParaRPr lang="en-US" sz="3200" dirty="0"/>
          </a:p>
          <a:p>
            <a:endParaRPr lang="en-US" sz="3200" dirty="0" smtClean="0"/>
          </a:p>
          <a:p>
            <a:r>
              <a:rPr lang="en-US" sz="3200" dirty="0" err="1" smtClean="0"/>
              <a:t>L’Algérie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république</a:t>
            </a:r>
            <a:r>
              <a:rPr lang="en-US" sz="3200" dirty="0" smtClean="0"/>
              <a:t> </a:t>
            </a:r>
            <a:r>
              <a:rPr lang="en-US" sz="3200" dirty="0" err="1" smtClean="0"/>
              <a:t>démocratique</a:t>
            </a:r>
            <a:r>
              <a:rPr lang="en-US" sz="3200" dirty="0" smtClean="0"/>
              <a:t>.</a:t>
            </a:r>
          </a:p>
        </p:txBody>
      </p:sp>
      <p:pic>
        <p:nvPicPr>
          <p:cNvPr id="4098" name="Picture 2" descr="http://1.bp.blogspot.com/-GOl2omq79_M/Tq8YBXmH1LI/AAAAAAAAA9M/6GSURWk4kzY/s640/Abdelaziz+Bouteflika.jpg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40" y="2167223"/>
            <a:ext cx="3017520" cy="3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2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848600" cy="4590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 population de </a:t>
            </a:r>
            <a:r>
              <a:rPr lang="en-US" sz="3200" dirty="0" err="1" smtClean="0"/>
              <a:t>l’Algérie</a:t>
            </a:r>
            <a:r>
              <a:rPr lang="en-US" sz="3200" dirty="0" smtClean="0"/>
              <a:t> </a:t>
            </a:r>
            <a:r>
              <a:rPr lang="en-US" sz="3200" dirty="0" err="1" smtClean="0"/>
              <a:t>compte</a:t>
            </a:r>
            <a:r>
              <a:rPr lang="en-US" sz="3200" dirty="0" smtClean="0"/>
              <a:t> 38 millions de </a:t>
            </a:r>
            <a:r>
              <a:rPr lang="en-US" sz="3200" dirty="0" err="1" smtClean="0"/>
              <a:t>personnes</a:t>
            </a:r>
            <a:r>
              <a:rPr lang="en-US" sz="3200" dirty="0"/>
              <a:t>.</a:t>
            </a:r>
          </a:p>
        </p:txBody>
      </p:sp>
      <p:pic>
        <p:nvPicPr>
          <p:cNvPr id="6146" name="Picture 2" descr="http://www.vmapas.com/maps/1115-2/Algeria_Population_Map_197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153" y="2720502"/>
            <a:ext cx="407358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54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848600" cy="4590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 </a:t>
            </a:r>
            <a:r>
              <a:rPr lang="en-US" sz="3200" dirty="0" err="1" smtClean="0"/>
              <a:t>Algérie</a:t>
            </a:r>
            <a:r>
              <a:rPr lang="en-US" sz="3200" dirty="0" smtClean="0"/>
              <a:t>, on </a:t>
            </a:r>
            <a:r>
              <a:rPr lang="en-US" sz="3200" dirty="0" err="1" smtClean="0"/>
              <a:t>parle</a:t>
            </a:r>
            <a:r>
              <a:rPr lang="en-US" sz="3200" dirty="0" smtClean="0"/>
              <a:t> </a:t>
            </a:r>
            <a:r>
              <a:rPr lang="en-US" sz="3200" dirty="0" err="1" smtClean="0"/>
              <a:t>arabe</a:t>
            </a:r>
            <a:r>
              <a:rPr lang="en-US" sz="3200" dirty="0" smtClean="0"/>
              <a:t> (langue </a:t>
            </a:r>
            <a:r>
              <a:rPr lang="en-US" sz="3200" dirty="0" err="1" smtClean="0"/>
              <a:t>officielle</a:t>
            </a:r>
            <a:r>
              <a:rPr lang="en-US" sz="3200" dirty="0" smtClean="0"/>
              <a:t>), </a:t>
            </a:r>
            <a:r>
              <a:rPr lang="en-US" sz="3200" dirty="0" err="1" smtClean="0"/>
              <a:t>français</a:t>
            </a:r>
            <a:r>
              <a:rPr lang="en-US" sz="3200" dirty="0" smtClean="0"/>
              <a:t> et </a:t>
            </a:r>
            <a:r>
              <a:rPr lang="en-US" sz="3200" dirty="0" err="1" smtClean="0"/>
              <a:t>berbère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La religion </a:t>
            </a:r>
            <a:r>
              <a:rPr lang="en-US" sz="3200" dirty="0" err="1" smtClean="0"/>
              <a:t>officielle</a:t>
            </a:r>
            <a:r>
              <a:rPr lang="en-US" sz="3200" dirty="0" smtClean="0"/>
              <a:t>,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</a:t>
            </a:r>
            <a:r>
              <a:rPr lang="en-US" sz="3200" dirty="0" err="1" smtClean="0"/>
              <a:t>l’Islam</a:t>
            </a:r>
            <a:r>
              <a:rPr lang="en-US" sz="3200" dirty="0" smtClean="0"/>
              <a:t>.</a:t>
            </a:r>
          </a:p>
        </p:txBody>
      </p:sp>
      <p:pic>
        <p:nvPicPr>
          <p:cNvPr id="5122" name="Picture 2" descr="http://dc347.4shared.com/img/FkuTgkvG/s7/11fc8f74c00/Islam_-_Alger_-_Mosquee-Vill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390089"/>
            <a:ext cx="4191000" cy="313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34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848600" cy="4590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superficie</a:t>
            </a:r>
            <a:r>
              <a:rPr lang="en-US" sz="3200" dirty="0" smtClean="0"/>
              <a:t> </a:t>
            </a:r>
            <a:r>
              <a:rPr lang="en-US" sz="3200" dirty="0" err="1" smtClean="0"/>
              <a:t>d’Algérie</a:t>
            </a:r>
            <a:r>
              <a:rPr lang="en-US" sz="3200" dirty="0" smtClean="0"/>
              <a:t>,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2.400.000 de </a:t>
            </a:r>
            <a:r>
              <a:rPr lang="en-US" sz="3200" dirty="0" err="1" smtClean="0"/>
              <a:t>kilomètres</a:t>
            </a:r>
            <a:r>
              <a:rPr lang="en-US" sz="3200" dirty="0" smtClean="0"/>
              <a:t> </a:t>
            </a:r>
            <a:r>
              <a:rPr lang="en-US" sz="3200" dirty="0" err="1" smtClean="0"/>
              <a:t>carrés</a:t>
            </a:r>
            <a:r>
              <a:rPr lang="en-US" sz="3200" dirty="0" smtClean="0"/>
              <a:t>.</a:t>
            </a:r>
          </a:p>
          <a:p>
            <a:r>
              <a:rPr lang="en-US" sz="3200" dirty="0" err="1" smtClean="0"/>
              <a:t>C’est</a:t>
            </a:r>
            <a:r>
              <a:rPr lang="en-US" sz="3200" dirty="0" smtClean="0"/>
              <a:t> plus de 3 </a:t>
            </a:r>
            <a:r>
              <a:rPr lang="en-US" sz="3200" dirty="0" err="1" smtClean="0"/>
              <a:t>fois</a:t>
            </a:r>
            <a:r>
              <a:rPr lang="en-US" sz="3200" dirty="0" smtClean="0"/>
              <a:t> la </a:t>
            </a:r>
            <a:r>
              <a:rPr lang="en-US" sz="3200" dirty="0" err="1" smtClean="0"/>
              <a:t>taille</a:t>
            </a:r>
            <a:r>
              <a:rPr lang="en-US" sz="3200" dirty="0" smtClean="0"/>
              <a:t> de </a:t>
            </a:r>
            <a:r>
              <a:rPr lang="en-US" sz="3200" dirty="0" err="1" smtClean="0"/>
              <a:t>l’état</a:t>
            </a:r>
            <a:r>
              <a:rPr lang="en-US" sz="3200" dirty="0" smtClean="0"/>
              <a:t> de Texas.</a:t>
            </a:r>
          </a:p>
        </p:txBody>
      </p:sp>
      <p:pic>
        <p:nvPicPr>
          <p:cNvPr id="7170" name="Picture 2" descr="http://www.diplomatie.gouv.fr/fr/IMG/gif/pays-algerie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800"/>
            <a:ext cx="2876551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38600" y="4250576"/>
            <a:ext cx="99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/>
              <a:t>&gt;</a:t>
            </a:r>
            <a:endParaRPr lang="en-US" sz="115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612645"/>
            <a:ext cx="1309437" cy="127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935" y="4762900"/>
            <a:ext cx="1309437" cy="127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99" y="4820002"/>
            <a:ext cx="1309437" cy="127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9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L’Algérie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 </a:t>
            </a:r>
            <a:r>
              <a:rPr lang="en-US" sz="3200" dirty="0" err="1" smtClean="0"/>
              <a:t>climat</a:t>
            </a:r>
            <a:r>
              <a:rPr lang="en-US" sz="3200" dirty="0" smtClean="0"/>
              <a:t> </a:t>
            </a:r>
            <a:r>
              <a:rPr lang="en-US" sz="3200" dirty="0" err="1" smtClean="0"/>
              <a:t>d’Algérie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aride</a:t>
            </a:r>
            <a:r>
              <a:rPr lang="en-US" sz="3200" dirty="0" smtClean="0"/>
              <a:t> </a:t>
            </a:r>
            <a:r>
              <a:rPr lang="en-US" sz="3200" dirty="0" err="1" smtClean="0"/>
              <a:t>mais</a:t>
            </a:r>
            <a:r>
              <a:rPr lang="en-US" sz="3200" dirty="0" smtClean="0"/>
              <a:t> </a:t>
            </a:r>
            <a:r>
              <a:rPr lang="en-US" sz="3200" dirty="0" err="1" smtClean="0"/>
              <a:t>doux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Le terrain </a:t>
            </a:r>
            <a:r>
              <a:rPr lang="en-US" sz="3200" dirty="0" err="1" smtClean="0"/>
              <a:t>d’Algérie</a:t>
            </a:r>
            <a:r>
              <a:rPr lang="en-US" sz="3200" dirty="0" smtClean="0"/>
              <a:t> se </a:t>
            </a:r>
            <a:r>
              <a:rPr lang="en-US" sz="3200" dirty="0" err="1" smtClean="0"/>
              <a:t>caractérise</a:t>
            </a:r>
            <a:r>
              <a:rPr lang="en-US" sz="3200" dirty="0" smtClean="0"/>
              <a:t> par des </a:t>
            </a:r>
            <a:r>
              <a:rPr lang="en-US" sz="3200" dirty="0" err="1" smtClean="0"/>
              <a:t>plateaux</a:t>
            </a:r>
            <a:r>
              <a:rPr lang="en-US" sz="3200" dirty="0" smtClean="0"/>
              <a:t> et le </a:t>
            </a:r>
            <a:r>
              <a:rPr lang="en-US" sz="3200" dirty="0" err="1" smtClean="0"/>
              <a:t>desért</a:t>
            </a:r>
            <a:r>
              <a:rPr lang="en-US" sz="3200" dirty="0" smtClean="0"/>
              <a:t> Sahara.  Il y a </a:t>
            </a:r>
            <a:r>
              <a:rPr lang="en-US" sz="3200" dirty="0" err="1" smtClean="0"/>
              <a:t>quelques</a:t>
            </a:r>
            <a:r>
              <a:rPr lang="en-US" sz="3200" dirty="0" smtClean="0"/>
              <a:t> </a:t>
            </a:r>
            <a:r>
              <a:rPr lang="en-US" sz="3200" dirty="0" err="1" smtClean="0"/>
              <a:t>montagnes</a:t>
            </a:r>
            <a:r>
              <a:rPr lang="en-US" sz="3200" dirty="0" smtClean="0"/>
              <a:t>.</a:t>
            </a:r>
          </a:p>
        </p:txBody>
      </p:sp>
      <p:pic>
        <p:nvPicPr>
          <p:cNvPr id="7" name="Picture 2" descr="http://www.cartograf.fr/images/map/pays-algerie/carte_detail_algerie.jpeg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66883"/>
            <a:ext cx="3657600" cy="372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9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63</TotalTime>
  <Words>195</Words>
  <Application>Microsoft Office PowerPoint</Application>
  <PresentationFormat>On-screen Show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L’Algérie</vt:lpstr>
      <vt:lpstr>L’Algérie</vt:lpstr>
      <vt:lpstr>L’Algérie</vt:lpstr>
      <vt:lpstr>L’Algérie</vt:lpstr>
      <vt:lpstr>L’Algérie</vt:lpstr>
      <vt:lpstr>L’Algérie</vt:lpstr>
      <vt:lpstr>L’Algérie</vt:lpstr>
      <vt:lpstr>L’Algérie</vt:lpstr>
      <vt:lpstr>L’Algérie</vt:lpstr>
      <vt:lpstr>L’Algérie</vt:lpstr>
      <vt:lpstr>L’Algérie</vt:lpstr>
      <vt:lpstr>PowerPoint Presentation</vt:lpstr>
    </vt:vector>
  </TitlesOfParts>
  <Company>East Irondequoit 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L’Algérie</dc:title>
  <dc:creator>su</dc:creator>
  <cp:lastModifiedBy>su</cp:lastModifiedBy>
  <cp:revision>6</cp:revision>
  <dcterms:created xsi:type="dcterms:W3CDTF">2013-09-15T14:49:57Z</dcterms:created>
  <dcterms:modified xsi:type="dcterms:W3CDTF">2013-09-15T15:53:17Z</dcterms:modified>
</cp:coreProperties>
</file>